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56" r:id="rId3"/>
    <p:sldId id="262" r:id="rId4"/>
    <p:sldId id="283" r:id="rId5"/>
    <p:sldId id="269" r:id="rId6"/>
    <p:sldId id="284" r:id="rId7"/>
    <p:sldId id="279" r:id="rId8"/>
    <p:sldId id="285" r:id="rId9"/>
    <p:sldId id="289" r:id="rId10"/>
    <p:sldId id="280" r:id="rId11"/>
    <p:sldId id="286" r:id="rId12"/>
    <p:sldId id="287" r:id="rId13"/>
    <p:sldId id="288" r:id="rId14"/>
    <p:sldId id="282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sters, MMW (Marloes)" initials="MM(" lastIdx="1" clrIdx="0">
    <p:extLst>
      <p:ext uri="{19B8F6BF-5375-455C-9EA6-DF929625EA0E}">
        <p15:presenceInfo xmlns:p15="http://schemas.microsoft.com/office/powerpoint/2012/main" userId="Musters, MMW (Marloes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7886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823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28029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160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3720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16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385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7955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15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86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3345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8204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C80DE-6872-4D24-A46A-541D65934F97}" type="datetimeFigureOut">
              <a:rPr lang="nl-NL" smtClean="0"/>
              <a:t>2-4-2018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87A5-7E83-4D60-BCED-79D87F9C87E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64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2-4-2018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850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www.google.nl/url?sa=i&amp;rct=j&amp;q=&amp;esrc=s&amp;source=images&amp;cd=&amp;cad=rja&amp;uact=8&amp;ved=2ahUKEwj28Pjkm4raAhXMfFAKHf53AvsQjRx6BAgAEAU&amp;url=http://fokkesukkearchief.nl/cartoon/Fokke-en-Sukke-doen-belangrijk-wetenschappelijk-onderzoek-290510(2402)&amp;psig=AOvVaw1WWt0B-i1rFpo3bWWWqwy4&amp;ust=152216154753380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97874" y="2233749"/>
            <a:ext cx="9756000" cy="1753144"/>
          </a:xfrm>
        </p:spPr>
        <p:txBody>
          <a:bodyPr/>
          <a:lstStyle/>
          <a:p>
            <a:pPr algn="ctr"/>
            <a:r>
              <a:rPr lang="nl-NL" dirty="0" smtClean="0"/>
              <a:t>Onderzoeksvaardigheden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methoden van onderzoek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91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669822" y="594905"/>
            <a:ext cx="9952428" cy="967329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Hoe ga ik data verzamelen?</a:t>
            </a:r>
            <a:endParaRPr lang="nl-NL" sz="2700" b="1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274320" y="1748265"/>
            <a:ext cx="4088673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Kwantitatief onderzoek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739357" y="1711615"/>
            <a:ext cx="4388386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Kwalitatief onderzoek 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320118" y="2606957"/>
            <a:ext cx="13063" cy="6139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550105" y="3515473"/>
            <a:ext cx="379982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Resultaten in getallen </a:t>
            </a:r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</a:p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Gaat om hoeveelheid resultaten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>
            <a:off x="8919037" y="2790714"/>
            <a:ext cx="4355" cy="613954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646036" y="3594878"/>
            <a:ext cx="4339826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Resultaten in woorden </a:t>
            </a:r>
          </a:p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Gaat om kwaliteit / diepgang resultaten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50106" y="5559573"/>
            <a:ext cx="3799823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Enquêtes / observaties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33638" y="5559573"/>
            <a:ext cx="3799823" cy="86177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 / vergelijken literatuur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8929193" y="5042600"/>
            <a:ext cx="4356" cy="3267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2338251" y="4990011"/>
            <a:ext cx="5086" cy="37935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230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669822" y="594905"/>
            <a:ext cx="9952428" cy="967329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Welke data ga ik verzamelen?</a:t>
            </a:r>
            <a:endParaRPr lang="nl-NL" sz="2700" b="1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563169" y="1631486"/>
            <a:ext cx="4226580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Kwantitatief onderzoek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233864" y="1748264"/>
            <a:ext cx="3751998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Kwalitatief onderzoek 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497949" y="2487522"/>
            <a:ext cx="1097246" cy="2279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3776634" y="2715481"/>
            <a:ext cx="3799823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Afbakenen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echte verbindingslijn met pijl 15"/>
          <p:cNvCxnSpPr/>
          <p:nvPr/>
        </p:nvCxnSpPr>
        <p:spPr>
          <a:xfrm flipH="1">
            <a:off x="8000258" y="2619717"/>
            <a:ext cx="801140" cy="10514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6646036" y="3553261"/>
            <a:ext cx="4339826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hoeverre komen het taalgebruik van </a:t>
            </a:r>
            <a:r>
              <a:rPr lang="nl-NL" sz="2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nl-NL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Obama overeen?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563169" y="3564203"/>
            <a:ext cx="379982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tevreden zijn de inwoners van Oss over het centrum van de stad?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911680" y="5344553"/>
            <a:ext cx="3799823" cy="47705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Periode / woordkeuze  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Rechte verbindingslijn met pijl 21"/>
          <p:cNvCxnSpPr/>
          <p:nvPr/>
        </p:nvCxnSpPr>
        <p:spPr>
          <a:xfrm>
            <a:off x="8801398" y="4829687"/>
            <a:ext cx="4355" cy="30594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chte verbindingslijn met pijl 23"/>
          <p:cNvCxnSpPr/>
          <p:nvPr/>
        </p:nvCxnSpPr>
        <p:spPr>
          <a:xfrm>
            <a:off x="2463080" y="4879950"/>
            <a:ext cx="0" cy="30241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vak 17"/>
          <p:cNvSpPr txBox="1"/>
          <p:nvPr/>
        </p:nvSpPr>
        <p:spPr>
          <a:xfrm>
            <a:off x="598037" y="5344553"/>
            <a:ext cx="379982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Leeftijd / geslacht / periode / winkels / activiteiten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Rechte verbindingslijn met pijl 22"/>
          <p:cNvCxnSpPr/>
          <p:nvPr/>
        </p:nvCxnSpPr>
        <p:spPr>
          <a:xfrm flipH="1">
            <a:off x="3030583" y="3041327"/>
            <a:ext cx="564612" cy="3811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>
            <a:off x="7762246" y="3041327"/>
            <a:ext cx="476024" cy="38114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59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20" grpId="0" animBg="1"/>
      <p:bldP spid="21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0629" y="352696"/>
            <a:ext cx="11194867" cy="603504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      </a:t>
            </a:r>
            <a:r>
              <a:rPr lang="nl-NL" dirty="0" smtClean="0"/>
              <a:t>Bedenk het zelf!</a:t>
            </a:r>
            <a:endParaRPr lang="nl-NL" dirty="0" smtClean="0"/>
          </a:p>
          <a:p>
            <a:pPr marL="0" indent="0" algn="ctr">
              <a:buNone/>
            </a:pPr>
            <a:endParaRPr lang="nl-NL" sz="2700" b="1" dirty="0"/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Welk type onderzoek past bij jouw hoofdvraag en deelvragen? Kwantitatief of kwalitatief? Waarom?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Wat voor empirisch onderzoek past er bij jouw hoofdvraag en deelvragen? 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235498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218160" y="378145"/>
            <a:ext cx="11303280" cy="54348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dirty="0" smtClean="0"/>
              <a:t>Volgende week</a:t>
            </a:r>
          </a:p>
          <a:p>
            <a:pPr marL="0" indent="0" algn="ctr">
              <a:buNone/>
            </a:pPr>
            <a:endParaRPr lang="nl-NL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8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Intervie</a:t>
            </a:r>
            <a:r>
              <a:rPr lang="nl-N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 en enquête </a:t>
            </a:r>
            <a:endParaRPr lang="nl-NL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700" dirty="0" smtClean="0"/>
          </a:p>
        </p:txBody>
      </p:sp>
    </p:spTree>
    <p:extLst>
      <p:ext uri="{BB962C8B-B14F-4D97-AF65-F5344CB8AC3E}">
        <p14:creationId xmlns:p14="http://schemas.microsoft.com/office/powerpoint/2010/main" val="43918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96389" y="1919941"/>
            <a:ext cx="10724605" cy="44024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/>
              <a:t>Terugblik vorige </a:t>
            </a:r>
            <a:r>
              <a:rPr lang="nl-NL" b="1" dirty="0" smtClean="0"/>
              <a:t>week</a:t>
            </a:r>
            <a:endParaRPr lang="nl-NL" b="1" dirty="0" smtClean="0"/>
          </a:p>
          <a:p>
            <a:pPr marL="0" indent="0" algn="ctr">
              <a:buNone/>
            </a:pPr>
            <a:endParaRPr lang="nl-NL" dirty="0"/>
          </a:p>
          <a:p>
            <a:pPr marL="0" indent="0">
              <a:buNone/>
            </a:pPr>
            <a:r>
              <a:rPr lang="nl-NL" sz="3800" dirty="0" smtClean="0"/>
              <a:t>Aan welke eisen voldoet een goede hoofdvraag?</a:t>
            </a:r>
            <a:endParaRPr lang="nl-NL" sz="2700" dirty="0" smtClean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sz="2700" b="1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9" y="1124695"/>
            <a:ext cx="10920548" cy="552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99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31340" y="926372"/>
            <a:ext cx="5526679" cy="552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64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352696"/>
            <a:ext cx="11325496" cy="6035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/>
              <a:t>Deelvragen</a:t>
            </a:r>
          </a:p>
          <a:p>
            <a:pPr marL="0" indent="0" algn="ctr">
              <a:buNone/>
            </a:pPr>
            <a:endParaRPr lang="nl-NL" sz="2700" b="1" dirty="0"/>
          </a:p>
          <a:p>
            <a:pPr marL="0" indent="0" algn="ctr">
              <a:buNone/>
            </a:pPr>
            <a:endParaRPr lang="nl-NL" sz="2700" b="1" dirty="0" smtClean="0"/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Afgebakende vragen</a:t>
            </a:r>
          </a:p>
          <a:p>
            <a:pPr marL="0" indent="0">
              <a:buNone/>
            </a:pPr>
            <a:endParaRPr lang="nl-N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Afgeleid van de hoofdvraag</a:t>
            </a: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Beantwoorden alle een deel van de hoofdvraag</a:t>
            </a: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Alle deelvragen beantwoord = hoofdvraag beantwoord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Deelvragen kun je beantwoorden vanuit literatuur en praktijk.</a:t>
            </a: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16220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0" y="352696"/>
            <a:ext cx="11325496" cy="60350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nl-NL" b="1" dirty="0" smtClean="0"/>
              <a:t>Deelvragen</a:t>
            </a:r>
          </a:p>
          <a:p>
            <a:pPr marL="0" indent="0" algn="ctr">
              <a:buNone/>
            </a:pPr>
            <a:endParaRPr lang="nl-NL" sz="2700" b="1" dirty="0"/>
          </a:p>
          <a:p>
            <a:pPr marL="0" indent="0" algn="ctr">
              <a:buNone/>
            </a:pPr>
            <a:endParaRPr lang="nl-NL" sz="2700" b="1" dirty="0" smtClean="0"/>
          </a:p>
          <a:p>
            <a:pPr marL="0" indent="0">
              <a:buNone/>
            </a:pPr>
            <a:endParaRPr lang="nl-NL" sz="2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031" y="1225232"/>
            <a:ext cx="9492579" cy="52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5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0629" y="352696"/>
            <a:ext cx="11194867" cy="603504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      </a:t>
            </a:r>
            <a:r>
              <a:rPr lang="nl-NL" dirty="0" smtClean="0"/>
              <a:t>Aan de slag!</a:t>
            </a:r>
            <a:endParaRPr lang="nl-NL" dirty="0" smtClean="0"/>
          </a:p>
          <a:p>
            <a:pPr marL="0" indent="0" algn="ctr">
              <a:buNone/>
            </a:pPr>
            <a:endParaRPr lang="nl-NL" sz="2700" b="1" dirty="0"/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Bedenk bij jouw hoofdvraag 4 deelvragen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Zet deze deelvragen in een logische volgorde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Bepaal hoe je de deelvragen gaat beantwoorden: vanuit theorie of vanuit praktijk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Zorg ervoor dat je alle bovenstaande stappen kunt beargumenteren</a:t>
            </a: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23365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0629" y="352696"/>
            <a:ext cx="11194867" cy="603504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      </a:t>
            </a:r>
            <a:r>
              <a:rPr lang="nl-NL" dirty="0" smtClean="0"/>
              <a:t>En nu?</a:t>
            </a:r>
            <a:endParaRPr lang="nl-NL" dirty="0" smtClean="0"/>
          </a:p>
          <a:p>
            <a:pPr marL="0" indent="0" algn="ctr">
              <a:buNone/>
            </a:pPr>
            <a:endParaRPr lang="nl-NL" sz="2700" b="1" dirty="0"/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Hoofdvraag   √</a:t>
            </a: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Deelvragen  √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Plan van aanpak  ? 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hoe ga je de antwoorden op de </a:t>
            </a:r>
            <a:b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hoofd- en deelvragen verzamelen?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83646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30629" y="352696"/>
            <a:ext cx="11194867" cy="603504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 </a:t>
            </a:r>
            <a:r>
              <a:rPr lang="nl-NL" sz="5400" dirty="0">
                <a:latin typeface="Arial" panose="020B0604020202020204" pitchFamily="34" charset="0"/>
                <a:cs typeface="Arial" panose="020B0604020202020204" pitchFamily="34" charset="0"/>
              </a:rPr>
              <a:t>Plan van aanpak</a:t>
            </a:r>
            <a:endParaRPr lang="nl-NL" sz="2700" b="1" dirty="0"/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Bij elk onderzoek is theorie nodig</a:t>
            </a: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waarom?</a:t>
            </a:r>
          </a:p>
          <a:p>
            <a:pPr marL="0" indent="0">
              <a:buNone/>
            </a:pP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Wat moet jij in elk geval opzoeken in de theorie bij jouw </a:t>
            </a:r>
            <a:b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hoofdvraag?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Naast theorie </a:t>
            </a: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literatuuronderzoek of empirisch onderzoek</a:t>
            </a:r>
            <a:b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nl-NL" sz="30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Welk type past het beste bij jouw hoofdvraag? Waarom?</a:t>
            </a:r>
            <a:endParaRPr lang="nl-NL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nl-NL" sz="2700" b="1" dirty="0" smtClean="0"/>
          </a:p>
        </p:txBody>
      </p:sp>
    </p:spTree>
    <p:extLst>
      <p:ext uri="{BB962C8B-B14F-4D97-AF65-F5344CB8AC3E}">
        <p14:creationId xmlns:p14="http://schemas.microsoft.com/office/powerpoint/2010/main" val="26814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669822" y="594905"/>
            <a:ext cx="9952428" cy="967329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smtClean="0"/>
              <a:t>Wat voor onderzoek ga ik doen?</a:t>
            </a:r>
            <a:endParaRPr lang="nl-NL" sz="2700" b="1" dirty="0" smtClean="0"/>
          </a:p>
        </p:txBody>
      </p:sp>
      <p:sp>
        <p:nvSpPr>
          <p:cNvPr id="13" name="Tekstvak 12"/>
          <p:cNvSpPr txBox="1"/>
          <p:nvPr/>
        </p:nvSpPr>
        <p:spPr>
          <a:xfrm>
            <a:off x="550106" y="1832780"/>
            <a:ext cx="3952262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Kwantitatief onderzoek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933451" y="1832780"/>
            <a:ext cx="4000193" cy="7386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2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Kwalitatief onderzoek </a:t>
            </a:r>
            <a:endParaRPr lang="nl-NL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Rechte verbindingslijn met pijl 3"/>
          <p:cNvCxnSpPr/>
          <p:nvPr/>
        </p:nvCxnSpPr>
        <p:spPr>
          <a:xfrm>
            <a:off x="2418092" y="2762163"/>
            <a:ext cx="13063" cy="113184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H="1">
            <a:off x="8958224" y="2763140"/>
            <a:ext cx="1" cy="95343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550106" y="4249069"/>
            <a:ext cx="379982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Hoe tevreden zijn de inwoners van Oss over het centrum van de stad?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7033638" y="4249068"/>
            <a:ext cx="3799823" cy="12464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hoeverre komen het taalgebruik van </a:t>
            </a:r>
            <a:r>
              <a:rPr lang="nl-NL" sz="25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Trump</a:t>
            </a:r>
            <a:r>
              <a:rPr lang="nl-NL" sz="2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 Obama overeen?</a:t>
            </a:r>
            <a:endParaRPr lang="nl-NL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CDAEB464-8CCD-4770-A6BB-6F142563692B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ndriaan_V2.potx [Alleen-lezen]" id="{D59084AD-B7C6-48A1-8ECA-40498334F06C}" vid="{8DAC916E-DCC3-418F-A5F7-DA176ABC9E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presentatie Mondriaan</Template>
  <TotalTime>187</TotalTime>
  <Words>267</Words>
  <Application>Microsoft Office PowerPoint</Application>
  <PresentationFormat>Breedbeeld</PresentationFormat>
  <Paragraphs>79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Arial</vt:lpstr>
      <vt:lpstr>Wingdings</vt:lpstr>
      <vt:lpstr>Mondriaan rood</vt:lpstr>
      <vt:lpstr>Mondriaan wit</vt:lpstr>
      <vt:lpstr>Onderzoeksvaardigheden methoden van onderzoek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Oefening spreekvaardigheid</dc:title>
  <dc:creator>Musters, MMW (Marloes)</dc:creator>
  <cp:lastModifiedBy>Musters, MMW (Marloes)</cp:lastModifiedBy>
  <cp:revision>29</cp:revision>
  <dcterms:created xsi:type="dcterms:W3CDTF">2018-01-12T07:46:41Z</dcterms:created>
  <dcterms:modified xsi:type="dcterms:W3CDTF">2018-04-02T11:09:43Z</dcterms:modified>
</cp:coreProperties>
</file>